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514C8E-E893-41C3-995A-48ECF55F051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780C4D7-1015-4068-ACF6-939854E56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5DD7A1B-C0AB-4F03-846B-C30518480A86}"/>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94FA84DE-4D72-4B85-9CAE-F8F3D11A21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CEC7F3-86DA-434D-8EDF-5B7D3796D8F3}"/>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19029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15566D-F83F-4E94-9724-F0E23FA6215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00BE584-C86C-4CB2-A6B0-FCA77EF8B4CD}"/>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CBA16C-B4F6-44AC-B202-7BA7F36F87EF}"/>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67F3DAD0-107D-4DBC-AB36-80FF7017DC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FD45A9-D03A-4AB9-9EA8-9C5C17F7A179}"/>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30067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5628AE9-49A6-482A-9468-FE10761A057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D39F104-5BAF-4925-B483-CAC6858594E0}"/>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F354A2-CA9D-4D30-9B8F-0A4E4C8645F8}"/>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AE2C1D71-4C37-44E4-8E1E-8EC5C42A62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62995E4-5F93-4984-9487-496D7FF0BF82}"/>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413093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E567D0-7B9C-400F-9010-DEBEBCD9373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24DA87C-2D3C-4EE1-8C68-24A64BB3CBBF}"/>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2C4E289-6862-4788-9FCE-164F07F47138}"/>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3DFC5357-A0FE-44AD-B825-4E67E5BFEA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3D6301B-1336-4F99-B328-E95DD86B4376}"/>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34252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E94F89-AD84-4247-8145-ED02CB24CB0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C65FC04-AFCE-41AE-A3BB-B5D8C70FD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7B2397DC-DEDA-423E-B158-571138503EF7}"/>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61738FE4-D7B0-4DCF-B5EA-357B0C0110F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1152490-FAD2-436F-AE21-033F65B73AF7}"/>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358423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5A2A3-912D-4EC6-9CD9-819AC25393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BFB0D42-EB2B-42A6-8920-F0113EFB92EA}"/>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4F011DD-7E30-4471-95B1-C9F6A5BBD932}"/>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8EDE854-A88E-476E-AEDD-18337043CA09}"/>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6" name="Plassholder for bunntekst 5">
            <a:extLst>
              <a:ext uri="{FF2B5EF4-FFF2-40B4-BE49-F238E27FC236}">
                <a16:creationId xmlns:a16="http://schemas.microsoft.com/office/drawing/2014/main" id="{4B2BD16D-A249-48EE-8A1F-D6AB15738B8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490246-78EB-4563-9281-62DA60898882}"/>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24113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4D9544-45DA-4512-A25E-8361ACCAC02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1A293D6-BA02-4A7E-A839-582D9DE0D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6CFE635-63BF-4168-9FC9-0C3FC27A9B1B}"/>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CE0D657-233C-43DB-987B-74D0FF2D7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D1527C3A-CC59-4085-B79D-639D45E0317A}"/>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FF0D8C4-183D-4248-B3BF-8B253C78D99C}"/>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8" name="Plassholder for bunntekst 7">
            <a:extLst>
              <a:ext uri="{FF2B5EF4-FFF2-40B4-BE49-F238E27FC236}">
                <a16:creationId xmlns:a16="http://schemas.microsoft.com/office/drawing/2014/main" id="{4D275E05-1461-4B94-9A01-4E4D7DCB7A0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B6A2764-6E8A-49D1-9A88-8ABFD01FD6C1}"/>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31772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461CA-706E-44A7-9C66-2C283FF08DA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7E0A1ED-CBBB-4303-8ECB-3CF62A971756}"/>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4" name="Plassholder for bunntekst 3">
            <a:extLst>
              <a:ext uri="{FF2B5EF4-FFF2-40B4-BE49-F238E27FC236}">
                <a16:creationId xmlns:a16="http://schemas.microsoft.com/office/drawing/2014/main" id="{59E5FED7-4446-400C-A02B-1B4BCDF7453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BBE7F6A-A5DF-4014-8624-8BB53786E9DA}"/>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143815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07BCEC6-588A-47F7-8409-0658204EFFF0}"/>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3" name="Plassholder for bunntekst 2">
            <a:extLst>
              <a:ext uri="{FF2B5EF4-FFF2-40B4-BE49-F238E27FC236}">
                <a16:creationId xmlns:a16="http://schemas.microsoft.com/office/drawing/2014/main" id="{1001705C-995F-40F7-9A91-33188B5FA38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A775E42-96E3-431D-91E1-06D12DAD17B0}"/>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4877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B876A-3B93-49DE-BDF9-BA19232C28E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E67D00D-CDBA-4D4B-B4D1-E6C721FC6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39F5F67-7BD2-4F13-BCDB-745DEFC22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55DC41E-760E-41B9-8AEB-61C78106A675}"/>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6" name="Plassholder for bunntekst 5">
            <a:extLst>
              <a:ext uri="{FF2B5EF4-FFF2-40B4-BE49-F238E27FC236}">
                <a16:creationId xmlns:a16="http://schemas.microsoft.com/office/drawing/2014/main" id="{3077C414-390F-492F-AD5F-2A26C47B164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8E4D22F-1600-4CA1-8279-0B9373C7534B}"/>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13341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1CF19C-35F9-48C3-9425-6FE70BFB95A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56A07B-B9C8-4D7F-A70E-B73C554E3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C895653-5B1B-43B3-AE95-301C7EFAE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B94880C-B1F6-4FB1-BF7F-6C9ABE61D744}"/>
              </a:ext>
            </a:extLst>
          </p:cNvPr>
          <p:cNvSpPr>
            <a:spLocks noGrp="1"/>
          </p:cNvSpPr>
          <p:nvPr>
            <p:ph type="dt" sz="half" idx="10"/>
          </p:nvPr>
        </p:nvSpPr>
        <p:spPr/>
        <p:txBody>
          <a:bodyPr/>
          <a:lstStyle/>
          <a:p>
            <a:fld id="{F61CE4BE-750A-4C90-A4B2-1AC902284B56}" type="datetimeFigureOut">
              <a:rPr lang="nb-NO" smtClean="0"/>
              <a:t>04.12.2017</a:t>
            </a:fld>
            <a:endParaRPr lang="nb-NO"/>
          </a:p>
        </p:txBody>
      </p:sp>
      <p:sp>
        <p:nvSpPr>
          <p:cNvPr id="6" name="Plassholder for bunntekst 5">
            <a:extLst>
              <a:ext uri="{FF2B5EF4-FFF2-40B4-BE49-F238E27FC236}">
                <a16:creationId xmlns:a16="http://schemas.microsoft.com/office/drawing/2014/main" id="{34E3889D-ED69-436C-8DA1-A4A36D8B079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19B5098-FA7F-43AF-8693-6FF1096C08EF}"/>
              </a:ext>
            </a:extLst>
          </p:cNvPr>
          <p:cNvSpPr>
            <a:spLocks noGrp="1"/>
          </p:cNvSpPr>
          <p:nvPr>
            <p:ph type="sldNum" sz="quarter" idx="12"/>
          </p:nvPr>
        </p:nvSpPr>
        <p:spPr/>
        <p:txBody>
          <a:bodyPr/>
          <a:lstStyle/>
          <a:p>
            <a:fld id="{6C337361-9507-416D-A3AF-2C9DC3907500}" type="slidenum">
              <a:rPr lang="nb-NO" smtClean="0"/>
              <a:t>‹#›</a:t>
            </a:fld>
            <a:endParaRPr lang="nb-NO"/>
          </a:p>
        </p:txBody>
      </p:sp>
    </p:spTree>
    <p:extLst>
      <p:ext uri="{BB962C8B-B14F-4D97-AF65-F5344CB8AC3E}">
        <p14:creationId xmlns:p14="http://schemas.microsoft.com/office/powerpoint/2010/main" val="368517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EDF79F2-BD7E-4268-8E6D-C83DC38CD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8803A12-ED7D-47D0-8C99-B92FE715F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0979F2-3C2C-4EF7-AD9D-3A0DD2C4B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E4BE-750A-4C90-A4B2-1AC902284B56}" type="datetimeFigureOut">
              <a:rPr lang="nb-NO" smtClean="0"/>
              <a:t>04.12.2017</a:t>
            </a:fld>
            <a:endParaRPr lang="nb-NO"/>
          </a:p>
        </p:txBody>
      </p:sp>
      <p:sp>
        <p:nvSpPr>
          <p:cNvPr id="5" name="Plassholder for bunntekst 4">
            <a:extLst>
              <a:ext uri="{FF2B5EF4-FFF2-40B4-BE49-F238E27FC236}">
                <a16:creationId xmlns:a16="http://schemas.microsoft.com/office/drawing/2014/main" id="{92FD44AB-EFAA-4DC9-87DB-67187267D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C18285D-B10F-4AC2-847A-1BE72DBA6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37361-9507-416D-A3AF-2C9DC3907500}" type="slidenum">
              <a:rPr lang="nb-NO" smtClean="0"/>
              <a:t>‹#›</a:t>
            </a:fld>
            <a:endParaRPr lang="nb-NO"/>
          </a:p>
        </p:txBody>
      </p:sp>
    </p:spTree>
    <p:extLst>
      <p:ext uri="{BB962C8B-B14F-4D97-AF65-F5344CB8AC3E}">
        <p14:creationId xmlns:p14="http://schemas.microsoft.com/office/powerpoint/2010/main" val="13853697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tinfo.nif.no/Min_idrett_brukerveiledning" TargetMode="External"/><Relationship Id="rId2" Type="http://schemas.openxmlformats.org/officeDocument/2006/relationships/hyperlink" Target="mailto:daglig.leder@orkanger-if.n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0">
              <a:schemeClr val="bg1"/>
            </a:gs>
          </a:gsLst>
          <a:lin ang="612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DE9FA9-CA4F-4AAD-86DC-D9AAF1258D36}"/>
              </a:ext>
            </a:extLst>
          </p:cNvPr>
          <p:cNvSpPr>
            <a:spLocks noGrp="1"/>
          </p:cNvSpPr>
          <p:nvPr>
            <p:ph type="ctrTitle"/>
          </p:nvPr>
        </p:nvSpPr>
        <p:spPr>
          <a:xfrm>
            <a:off x="684212" y="685799"/>
            <a:ext cx="11208268" cy="3071845"/>
          </a:xfrm>
        </p:spPr>
        <p:txBody>
          <a:bodyPr>
            <a:normAutofit/>
          </a:bodyPr>
          <a:lstStyle/>
          <a:p>
            <a:pPr algn="ctr"/>
            <a:r>
              <a:rPr lang="nb-NO" sz="4400" b="1" dirty="0"/>
              <a:t>Brukermanual Min Idrett</a:t>
            </a:r>
          </a:p>
        </p:txBody>
      </p:sp>
      <p:sp>
        <p:nvSpPr>
          <p:cNvPr id="3" name="Undertittel 2">
            <a:extLst>
              <a:ext uri="{FF2B5EF4-FFF2-40B4-BE49-F238E27FC236}">
                <a16:creationId xmlns:a16="http://schemas.microsoft.com/office/drawing/2014/main" id="{458E0D9E-CEE5-4AC6-A4B7-4BC6B7220FE9}"/>
              </a:ext>
            </a:extLst>
          </p:cNvPr>
          <p:cNvSpPr>
            <a:spLocks noGrp="1"/>
          </p:cNvSpPr>
          <p:nvPr>
            <p:ph type="subTitle" idx="1"/>
          </p:nvPr>
        </p:nvSpPr>
        <p:spPr>
          <a:xfrm>
            <a:off x="3087946" y="4590751"/>
            <a:ext cx="6400800" cy="1947333"/>
          </a:xfrm>
        </p:spPr>
        <p:txBody>
          <a:bodyPr/>
          <a:lstStyle/>
          <a:p>
            <a:endParaRPr lang="nb-NO" dirty="0"/>
          </a:p>
          <a:p>
            <a:pPr algn="r"/>
            <a:r>
              <a:rPr lang="nb-NO" sz="4000" b="1" dirty="0"/>
              <a:t>Orkanger Idrettsforening </a:t>
            </a:r>
          </a:p>
        </p:txBody>
      </p:sp>
      <p:pic>
        <p:nvPicPr>
          <p:cNvPr id="4" name="Bilde 3">
            <a:extLst>
              <a:ext uri="{FF2B5EF4-FFF2-40B4-BE49-F238E27FC236}">
                <a16:creationId xmlns:a16="http://schemas.microsoft.com/office/drawing/2014/main" id="{2674FCFB-28CE-466A-89CE-3CCC47F67573}"/>
              </a:ext>
            </a:extLst>
          </p:cNvPr>
          <p:cNvPicPr>
            <a:picLocks noChangeAspect="1"/>
          </p:cNvPicPr>
          <p:nvPr/>
        </p:nvPicPr>
        <p:blipFill>
          <a:blip r:embed="rId2"/>
          <a:stretch>
            <a:fillRect/>
          </a:stretch>
        </p:blipFill>
        <p:spPr>
          <a:xfrm>
            <a:off x="7288946" y="343264"/>
            <a:ext cx="3824023" cy="2024230"/>
          </a:xfrm>
          <a:prstGeom prst="rect">
            <a:avLst/>
          </a:prstGeom>
        </p:spPr>
      </p:pic>
      <p:pic>
        <p:nvPicPr>
          <p:cNvPr id="5" name="Bilde 4">
            <a:extLst>
              <a:ext uri="{FF2B5EF4-FFF2-40B4-BE49-F238E27FC236}">
                <a16:creationId xmlns:a16="http://schemas.microsoft.com/office/drawing/2014/main" id="{C41FAC7E-DC2D-44BE-8BD7-18F6E5A95C5B}"/>
              </a:ext>
            </a:extLst>
          </p:cNvPr>
          <p:cNvPicPr>
            <a:picLocks noChangeAspect="1"/>
          </p:cNvPicPr>
          <p:nvPr/>
        </p:nvPicPr>
        <p:blipFill>
          <a:blip r:embed="rId3"/>
          <a:stretch>
            <a:fillRect/>
          </a:stretch>
        </p:blipFill>
        <p:spPr>
          <a:xfrm>
            <a:off x="1146808" y="258859"/>
            <a:ext cx="2292678" cy="2024230"/>
          </a:xfrm>
          <a:prstGeom prst="rect">
            <a:avLst/>
          </a:prstGeom>
        </p:spPr>
      </p:pic>
    </p:spTree>
    <p:extLst>
      <p:ext uri="{BB962C8B-B14F-4D97-AF65-F5344CB8AC3E}">
        <p14:creationId xmlns:p14="http://schemas.microsoft.com/office/powerpoint/2010/main" val="16232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876D514-AA6B-4613-A4A3-9E100C8D59AC}"/>
              </a:ext>
            </a:extLst>
          </p:cNvPr>
          <p:cNvPicPr>
            <a:picLocks noChangeAspect="1"/>
          </p:cNvPicPr>
          <p:nvPr/>
        </p:nvPicPr>
        <p:blipFill>
          <a:blip r:embed="rId2"/>
          <a:stretch>
            <a:fillRect/>
          </a:stretch>
        </p:blipFill>
        <p:spPr>
          <a:xfrm>
            <a:off x="0" y="1537137"/>
            <a:ext cx="12192000" cy="5320863"/>
          </a:xfrm>
          <a:prstGeom prst="rect">
            <a:avLst/>
          </a:prstGeom>
        </p:spPr>
      </p:pic>
      <p:sp>
        <p:nvSpPr>
          <p:cNvPr id="4" name="TekstSylinder 3">
            <a:extLst>
              <a:ext uri="{FF2B5EF4-FFF2-40B4-BE49-F238E27FC236}">
                <a16:creationId xmlns:a16="http://schemas.microsoft.com/office/drawing/2014/main" id="{802F3E5D-FDB0-4830-A68D-12D83AA784EF}"/>
              </a:ext>
            </a:extLst>
          </p:cNvPr>
          <p:cNvSpPr txBox="1"/>
          <p:nvPr/>
        </p:nvSpPr>
        <p:spPr>
          <a:xfrm>
            <a:off x="102637" y="186612"/>
            <a:ext cx="11840547" cy="1200329"/>
          </a:xfrm>
          <a:prstGeom prst="rect">
            <a:avLst/>
          </a:prstGeom>
          <a:noFill/>
        </p:spPr>
        <p:txBody>
          <a:bodyPr wrap="square" rtlCol="0">
            <a:spAutoFit/>
          </a:bodyPr>
          <a:lstStyle/>
          <a:p>
            <a:r>
              <a:rPr lang="nb-NO" dirty="0"/>
              <a:t>Punkt 6: Legg til familie</a:t>
            </a:r>
          </a:p>
          <a:p>
            <a:endParaRPr lang="nb-NO" dirty="0"/>
          </a:p>
          <a:p>
            <a:r>
              <a:rPr lang="nb-NO" dirty="0"/>
              <a:t>Inne på «Min Profil» har du mulighet til å legge til familie slik at du kan få tilgang til deres profil, og kan sende søknad på deres vegne om å bli medlem i klubben, samt at en får alle fakturaer på en og samme plass for alle familiemedlemmer.</a:t>
            </a:r>
          </a:p>
        </p:txBody>
      </p:sp>
    </p:spTree>
    <p:extLst>
      <p:ext uri="{BB962C8B-B14F-4D97-AF65-F5344CB8AC3E}">
        <p14:creationId xmlns:p14="http://schemas.microsoft.com/office/powerpoint/2010/main" val="54095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1EB9718-092B-4FB4-9048-86009F41A5A3}"/>
              </a:ext>
            </a:extLst>
          </p:cNvPr>
          <p:cNvSpPr txBox="1"/>
          <p:nvPr/>
        </p:nvSpPr>
        <p:spPr>
          <a:xfrm>
            <a:off x="289249" y="233265"/>
            <a:ext cx="11560629" cy="6678751"/>
          </a:xfrm>
          <a:prstGeom prst="rect">
            <a:avLst/>
          </a:prstGeom>
          <a:noFill/>
        </p:spPr>
        <p:txBody>
          <a:bodyPr wrap="square" rtlCol="0">
            <a:spAutoFit/>
          </a:bodyPr>
          <a:lstStyle/>
          <a:p>
            <a:endParaRPr lang="nb-NO" sz="2000" dirty="0"/>
          </a:p>
          <a:p>
            <a:r>
              <a:rPr lang="nb-NO" sz="2400" dirty="0"/>
              <a:t>Når en skal legge til familie kommer det opp 3 alternativer; Foreslåtte, eksisterende og nytt familiemedlem</a:t>
            </a:r>
          </a:p>
          <a:p>
            <a:endParaRPr lang="nb-NO" sz="2400" dirty="0"/>
          </a:p>
          <a:p>
            <a:endParaRPr lang="nb-NO" sz="2400" dirty="0"/>
          </a:p>
          <a:p>
            <a:pPr marL="342900" indent="-342900">
              <a:buAutoNum type="alphaLcParenR"/>
            </a:pPr>
            <a:r>
              <a:rPr lang="nb-NO" sz="2400" dirty="0"/>
              <a:t>Under foreslåtte, vil personer som er registrert med samme epostadresse som deg selv automatisk vises. Sett hake for de du ønsker å legge til, og klikk på knappen legg til (Arkfanen foreslåtte vises ikke dersom det ikke er noen profiler registrert med samme epostadresse.</a:t>
            </a:r>
          </a:p>
          <a:p>
            <a:pPr marL="342900" indent="-342900">
              <a:buAutoNum type="alphaLcParenR"/>
            </a:pPr>
            <a:endParaRPr lang="nb-NO" sz="2400" dirty="0"/>
          </a:p>
          <a:p>
            <a:pPr marL="342900" indent="-342900">
              <a:buAutoNum type="alphaLcParenR"/>
            </a:pPr>
            <a:r>
              <a:rPr lang="nb-NO" sz="2400" dirty="0"/>
              <a:t>Under eksisterende profil, kan du legge til profiler som allerede er registrert med en annen epostadresse enn din egen. Skriv inn epostadressen til profilen du ønsker å legge til, og klikk på knappen søk. Sett hake foran den eller de du vil legge til og klikk legg til. Det blir da sendt en forespørsel om familietilknytning til denne profilen, som mottaker må logge inn i sin profil og godkjenne.</a:t>
            </a:r>
          </a:p>
          <a:p>
            <a:pPr marL="342900" indent="-342900">
              <a:buAutoNum type="alphaLcParenR"/>
            </a:pPr>
            <a:endParaRPr lang="nb-NO" sz="2400" dirty="0"/>
          </a:p>
          <a:p>
            <a:pPr marL="342900" indent="-342900">
              <a:buAutoNum type="alphaLcParenR"/>
            </a:pPr>
            <a:r>
              <a:rPr lang="nb-NO" sz="2400" dirty="0"/>
              <a:t>Under nytt familiemedlemskap kan du registrere familiemedlemmer som ikke tidligere er registrert . Skriv inn personopplysninger og klikk på knappen legg til.</a:t>
            </a:r>
          </a:p>
        </p:txBody>
      </p:sp>
    </p:spTree>
    <p:extLst>
      <p:ext uri="{BB962C8B-B14F-4D97-AF65-F5344CB8AC3E}">
        <p14:creationId xmlns:p14="http://schemas.microsoft.com/office/powerpoint/2010/main" val="21642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58B6B5F-A627-4E91-853F-57244A40C7EF}"/>
              </a:ext>
            </a:extLst>
          </p:cNvPr>
          <p:cNvPicPr>
            <a:picLocks noChangeAspect="1"/>
          </p:cNvPicPr>
          <p:nvPr/>
        </p:nvPicPr>
        <p:blipFill>
          <a:blip r:embed="rId2"/>
          <a:stretch>
            <a:fillRect/>
          </a:stretch>
        </p:blipFill>
        <p:spPr>
          <a:xfrm>
            <a:off x="923731" y="963969"/>
            <a:ext cx="10478278" cy="5894031"/>
          </a:xfrm>
          <a:prstGeom prst="rect">
            <a:avLst/>
          </a:prstGeom>
        </p:spPr>
      </p:pic>
      <p:sp>
        <p:nvSpPr>
          <p:cNvPr id="5" name="TekstSylinder 4">
            <a:extLst>
              <a:ext uri="{FF2B5EF4-FFF2-40B4-BE49-F238E27FC236}">
                <a16:creationId xmlns:a16="http://schemas.microsoft.com/office/drawing/2014/main" id="{A1FA02F3-7338-406B-BA43-450605E4C288}"/>
              </a:ext>
            </a:extLst>
          </p:cNvPr>
          <p:cNvSpPr txBox="1"/>
          <p:nvPr/>
        </p:nvSpPr>
        <p:spPr>
          <a:xfrm>
            <a:off x="429208" y="233265"/>
            <a:ext cx="11430000" cy="369332"/>
          </a:xfrm>
          <a:prstGeom prst="rect">
            <a:avLst/>
          </a:prstGeom>
          <a:noFill/>
        </p:spPr>
        <p:txBody>
          <a:bodyPr wrap="square" rtlCol="0">
            <a:spAutoFit/>
          </a:bodyPr>
          <a:lstStyle/>
          <a:p>
            <a:r>
              <a:rPr lang="nb-NO" dirty="0"/>
              <a:t>Punkt 8: Medlems i Orkanger Idrettsforening</a:t>
            </a:r>
          </a:p>
        </p:txBody>
      </p:sp>
    </p:spTree>
    <p:extLst>
      <p:ext uri="{BB962C8B-B14F-4D97-AF65-F5344CB8AC3E}">
        <p14:creationId xmlns:p14="http://schemas.microsoft.com/office/powerpoint/2010/main" val="205871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586F916-CE3A-4606-BE27-3680D5EBAD43}"/>
              </a:ext>
            </a:extLst>
          </p:cNvPr>
          <p:cNvSpPr txBox="1"/>
          <p:nvPr/>
        </p:nvSpPr>
        <p:spPr>
          <a:xfrm>
            <a:off x="407437" y="1539551"/>
            <a:ext cx="11784563" cy="3139321"/>
          </a:xfrm>
          <a:prstGeom prst="rect">
            <a:avLst/>
          </a:prstGeom>
          <a:noFill/>
        </p:spPr>
        <p:txBody>
          <a:bodyPr wrap="square" rtlCol="0">
            <a:spAutoFit/>
          </a:bodyPr>
          <a:lstStyle/>
          <a:p>
            <a:endParaRPr lang="nb-NO" dirty="0"/>
          </a:p>
          <a:p>
            <a:r>
              <a:rPr lang="nb-NO" dirty="0"/>
              <a:t>Når du har registrert deg og din familie, kan du på profilen din på samme måte søke om medlemskap for deg og dine i Min Idrett.</a:t>
            </a:r>
          </a:p>
          <a:p>
            <a:endParaRPr lang="nb-NO" dirty="0"/>
          </a:p>
          <a:p>
            <a:pPr marL="342900" indent="-342900">
              <a:buAutoNum type="arabicPeriod"/>
            </a:pPr>
            <a:r>
              <a:rPr lang="nb-NO" dirty="0"/>
              <a:t>Trykk på fanen medlemskap</a:t>
            </a:r>
          </a:p>
          <a:p>
            <a:pPr marL="342900" indent="-342900">
              <a:buAutoNum type="arabicPeriod"/>
            </a:pPr>
            <a:r>
              <a:rPr lang="nb-NO" dirty="0"/>
              <a:t>Klikk på den personen du skal søke om medlemskap for</a:t>
            </a:r>
          </a:p>
          <a:p>
            <a:pPr marL="342900" indent="-342900">
              <a:buAutoNum type="arabicPeriod"/>
            </a:pPr>
            <a:r>
              <a:rPr lang="nb-NO" dirty="0"/>
              <a:t>Klikk på lenken Finn ny klubb</a:t>
            </a:r>
          </a:p>
          <a:p>
            <a:pPr marL="342900" indent="-342900">
              <a:buAutoNum type="arabicPeriod"/>
            </a:pPr>
            <a:r>
              <a:rPr lang="nb-NO" dirty="0"/>
              <a:t>Søk opp Orkanger Idrettsforening</a:t>
            </a:r>
          </a:p>
          <a:p>
            <a:pPr marL="342900" indent="-342900">
              <a:buAutoNum type="arabicPeriod"/>
            </a:pPr>
            <a:r>
              <a:rPr lang="nb-NO" dirty="0"/>
              <a:t>Marker klubben i søkeresultatet</a:t>
            </a:r>
          </a:p>
          <a:p>
            <a:pPr marL="342900" indent="-342900">
              <a:buAutoNum type="arabicPeriod"/>
            </a:pPr>
            <a:r>
              <a:rPr lang="nb-NO" dirty="0"/>
              <a:t>Hak av for klubben og aktuelle grener du vil melde deg inn i og klikk på knappen Send Søknad</a:t>
            </a:r>
          </a:p>
          <a:p>
            <a:pPr marL="342900" indent="-342900">
              <a:buAutoNum type="arabicPeriod"/>
            </a:pPr>
            <a:endParaRPr lang="nb-NO" dirty="0"/>
          </a:p>
        </p:txBody>
      </p:sp>
    </p:spTree>
    <p:extLst>
      <p:ext uri="{BB962C8B-B14F-4D97-AF65-F5344CB8AC3E}">
        <p14:creationId xmlns:p14="http://schemas.microsoft.com/office/powerpoint/2010/main" val="250211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94CB9DB6-E7BD-4604-A4FF-A9E5018AD786}"/>
              </a:ext>
            </a:extLst>
          </p:cNvPr>
          <p:cNvPicPr>
            <a:picLocks noChangeAspect="1"/>
          </p:cNvPicPr>
          <p:nvPr/>
        </p:nvPicPr>
        <p:blipFill>
          <a:blip r:embed="rId2"/>
          <a:stretch>
            <a:fillRect/>
          </a:stretch>
        </p:blipFill>
        <p:spPr>
          <a:xfrm>
            <a:off x="1878564" y="3091348"/>
            <a:ext cx="6696270" cy="3766652"/>
          </a:xfrm>
          <a:prstGeom prst="rect">
            <a:avLst/>
          </a:prstGeom>
        </p:spPr>
      </p:pic>
      <p:sp>
        <p:nvSpPr>
          <p:cNvPr id="3" name="TekstSylinder 2">
            <a:extLst>
              <a:ext uri="{FF2B5EF4-FFF2-40B4-BE49-F238E27FC236}">
                <a16:creationId xmlns:a16="http://schemas.microsoft.com/office/drawing/2014/main" id="{4A4907A7-7D8E-4357-A687-F83994412B59}"/>
              </a:ext>
            </a:extLst>
          </p:cNvPr>
          <p:cNvSpPr txBox="1"/>
          <p:nvPr/>
        </p:nvSpPr>
        <p:spPr>
          <a:xfrm>
            <a:off x="475861" y="261257"/>
            <a:ext cx="10926147" cy="2308324"/>
          </a:xfrm>
          <a:prstGeom prst="rect">
            <a:avLst/>
          </a:prstGeom>
          <a:noFill/>
        </p:spPr>
        <p:txBody>
          <a:bodyPr wrap="square" rtlCol="0">
            <a:spAutoFit/>
          </a:bodyPr>
          <a:lstStyle/>
          <a:p>
            <a:r>
              <a:rPr lang="nb-NO" dirty="0"/>
              <a:t>Punkt 9: Avslutte medlemskapet i Orkanger Idrettsforening</a:t>
            </a:r>
          </a:p>
          <a:p>
            <a:endParaRPr lang="nb-NO" dirty="0"/>
          </a:p>
          <a:p>
            <a:r>
              <a:rPr lang="nb-NO" dirty="0"/>
              <a:t>Du kan når som helst avslutte medlemskap i Orkanger Idrettsforening</a:t>
            </a:r>
          </a:p>
          <a:p>
            <a:endParaRPr lang="nb-NO" dirty="0"/>
          </a:p>
          <a:p>
            <a:pPr marL="342900" indent="-342900">
              <a:buAutoNum type="arabicPeriod"/>
            </a:pPr>
            <a:r>
              <a:rPr lang="nb-NO" dirty="0"/>
              <a:t>Klikk på klubben du ønsker å melde deg ut av</a:t>
            </a:r>
          </a:p>
          <a:p>
            <a:pPr marL="342900" indent="-342900">
              <a:buAutoNum type="arabicPeriod"/>
            </a:pPr>
            <a:r>
              <a:rPr lang="nb-NO" dirty="0"/>
              <a:t>Klikk på detaljer til høyre for navnet på klubben</a:t>
            </a:r>
          </a:p>
          <a:p>
            <a:pPr marL="342900" indent="-342900">
              <a:buAutoNum type="arabicPeriod"/>
            </a:pPr>
            <a:r>
              <a:rPr lang="nb-NO" dirty="0"/>
              <a:t>Klikk på lenken Meld Ut i detaljene som vises under</a:t>
            </a:r>
          </a:p>
          <a:p>
            <a:pPr marL="342900" indent="-342900">
              <a:buAutoNum type="arabicPeriod"/>
            </a:pPr>
            <a:r>
              <a:rPr lang="nb-NO" dirty="0"/>
              <a:t>Klikk på ja for å bekrefte din utmelding</a:t>
            </a:r>
          </a:p>
        </p:txBody>
      </p:sp>
    </p:spTree>
    <p:extLst>
      <p:ext uri="{BB962C8B-B14F-4D97-AF65-F5344CB8AC3E}">
        <p14:creationId xmlns:p14="http://schemas.microsoft.com/office/powerpoint/2010/main" val="389304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BAFC128-9F34-4848-A8D1-76B7ACA36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83" y="1268380"/>
            <a:ext cx="9937102" cy="5589620"/>
          </a:xfrm>
          <a:prstGeom prst="rect">
            <a:avLst/>
          </a:prstGeom>
        </p:spPr>
      </p:pic>
      <p:sp>
        <p:nvSpPr>
          <p:cNvPr id="5" name="TekstSylinder 4">
            <a:extLst>
              <a:ext uri="{FF2B5EF4-FFF2-40B4-BE49-F238E27FC236}">
                <a16:creationId xmlns:a16="http://schemas.microsoft.com/office/drawing/2014/main" id="{FB7D289D-05D9-4677-A958-14E7CA470CC7}"/>
              </a:ext>
            </a:extLst>
          </p:cNvPr>
          <p:cNvSpPr txBox="1"/>
          <p:nvPr/>
        </p:nvSpPr>
        <p:spPr>
          <a:xfrm>
            <a:off x="503853" y="205273"/>
            <a:ext cx="11038114" cy="1754326"/>
          </a:xfrm>
          <a:prstGeom prst="rect">
            <a:avLst/>
          </a:prstGeom>
          <a:noFill/>
        </p:spPr>
        <p:txBody>
          <a:bodyPr wrap="square" rtlCol="0">
            <a:spAutoFit/>
          </a:bodyPr>
          <a:lstStyle/>
          <a:p>
            <a:r>
              <a:rPr lang="nb-NO" dirty="0"/>
              <a:t>Betaling av fakturaer i Min Idrett</a:t>
            </a:r>
          </a:p>
          <a:p>
            <a:endParaRPr lang="nb-NO" dirty="0"/>
          </a:p>
          <a:p>
            <a:r>
              <a:rPr lang="nb-NO" dirty="0"/>
              <a:t>Ved å klikke på handlekurven eller på fanen Betaling, får du opp oversikt over ubetalte fakturaer for deg og din familie. Her vil du også ha oversikt over tidligere betalte fakturaer under fakturahistorikk</a:t>
            </a:r>
          </a:p>
          <a:p>
            <a:endParaRPr lang="nb-NO" dirty="0"/>
          </a:p>
          <a:p>
            <a:endParaRPr lang="nb-NO" dirty="0"/>
          </a:p>
        </p:txBody>
      </p:sp>
    </p:spTree>
    <p:extLst>
      <p:ext uri="{BB962C8B-B14F-4D97-AF65-F5344CB8AC3E}">
        <p14:creationId xmlns:p14="http://schemas.microsoft.com/office/powerpoint/2010/main" val="380944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89FA341-CB09-4FA8-A06D-5E193723F2B0}"/>
              </a:ext>
            </a:extLst>
          </p:cNvPr>
          <p:cNvPicPr>
            <a:picLocks noChangeAspect="1"/>
          </p:cNvPicPr>
          <p:nvPr/>
        </p:nvPicPr>
        <p:blipFill>
          <a:blip r:embed="rId2"/>
          <a:stretch>
            <a:fillRect/>
          </a:stretch>
        </p:blipFill>
        <p:spPr>
          <a:xfrm>
            <a:off x="382556" y="1110343"/>
            <a:ext cx="11292116" cy="5747657"/>
          </a:xfrm>
          <a:prstGeom prst="rect">
            <a:avLst/>
          </a:prstGeom>
        </p:spPr>
      </p:pic>
      <p:sp>
        <p:nvSpPr>
          <p:cNvPr id="3" name="TekstSylinder 2">
            <a:extLst>
              <a:ext uri="{FF2B5EF4-FFF2-40B4-BE49-F238E27FC236}">
                <a16:creationId xmlns:a16="http://schemas.microsoft.com/office/drawing/2014/main" id="{EB6A305F-BE17-42BD-B332-B97A38E659FF}"/>
              </a:ext>
            </a:extLst>
          </p:cNvPr>
          <p:cNvSpPr txBox="1"/>
          <p:nvPr/>
        </p:nvSpPr>
        <p:spPr>
          <a:xfrm>
            <a:off x="214604" y="177282"/>
            <a:ext cx="11977396" cy="1200329"/>
          </a:xfrm>
          <a:prstGeom prst="rect">
            <a:avLst/>
          </a:prstGeom>
          <a:noFill/>
        </p:spPr>
        <p:txBody>
          <a:bodyPr wrap="square" rtlCol="0">
            <a:spAutoFit/>
          </a:bodyPr>
          <a:lstStyle/>
          <a:p>
            <a:r>
              <a:rPr lang="nb-NO" dirty="0"/>
              <a:t>I oversikten kan du se på fakturaene ved å klikke på </a:t>
            </a:r>
            <a:r>
              <a:rPr lang="nb-NO" dirty="0" err="1"/>
              <a:t>pdf</a:t>
            </a:r>
            <a:r>
              <a:rPr lang="nb-NO" dirty="0"/>
              <a:t> vedlegget. Her vil det ligge en faktura for hvert medlem, og en faktura for hvert element som faktureres.</a:t>
            </a:r>
          </a:p>
          <a:p>
            <a:endParaRPr lang="nb-NO" dirty="0"/>
          </a:p>
          <a:p>
            <a:endParaRPr lang="nb-NO" dirty="0"/>
          </a:p>
        </p:txBody>
      </p:sp>
    </p:spTree>
    <p:extLst>
      <p:ext uri="{BB962C8B-B14F-4D97-AF65-F5344CB8AC3E}">
        <p14:creationId xmlns:p14="http://schemas.microsoft.com/office/powerpoint/2010/main" val="253611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81BF0CF-3059-4C8D-A7EA-511BCF056062}"/>
              </a:ext>
            </a:extLst>
          </p:cNvPr>
          <p:cNvSpPr txBox="1"/>
          <p:nvPr/>
        </p:nvSpPr>
        <p:spPr>
          <a:xfrm>
            <a:off x="186612" y="223935"/>
            <a:ext cx="12005388" cy="5324535"/>
          </a:xfrm>
          <a:prstGeom prst="rect">
            <a:avLst/>
          </a:prstGeom>
          <a:noFill/>
        </p:spPr>
        <p:txBody>
          <a:bodyPr wrap="square" rtlCol="0">
            <a:spAutoFit/>
          </a:bodyPr>
          <a:lstStyle/>
          <a:p>
            <a:r>
              <a:rPr lang="nb-NO" sz="2000" dirty="0"/>
              <a:t>Betaling av faktura kan gjøres gjennom to alternative betalingsmetoder; Tradisjonell bank/nettbank eller online med kredittkort</a:t>
            </a:r>
          </a:p>
          <a:p>
            <a:endParaRPr lang="nb-NO" sz="2000" dirty="0"/>
          </a:p>
          <a:p>
            <a:pPr marL="342900" indent="-342900">
              <a:buAutoNum type="arabicPeriod"/>
            </a:pPr>
            <a:r>
              <a:rPr lang="nb-NO" sz="2000" dirty="0"/>
              <a:t>Tradisjonell betaling via bank/nettbank</a:t>
            </a:r>
          </a:p>
          <a:p>
            <a:pPr marL="342900" indent="-342900">
              <a:buAutoNum type="arabicPeriod"/>
            </a:pPr>
            <a:endParaRPr lang="nb-NO" sz="2000" dirty="0"/>
          </a:p>
          <a:p>
            <a:r>
              <a:rPr lang="nb-NO" sz="2000" dirty="0"/>
              <a:t>Ønsker du å benytte bank, må du betale en og en faktura for hver faktura har et unik Kid nummer. Det kan ta inntil 3 dager før betalingsstatus oppdateres til betalt, ved bruk av denne betalingsmetoden</a:t>
            </a:r>
          </a:p>
          <a:p>
            <a:endParaRPr lang="nb-NO" sz="2000" dirty="0"/>
          </a:p>
          <a:p>
            <a:r>
              <a:rPr lang="nb-NO" sz="2000" dirty="0"/>
              <a:t>2. Online med kort</a:t>
            </a:r>
          </a:p>
          <a:p>
            <a:endParaRPr lang="nb-NO" sz="2000" dirty="0"/>
          </a:p>
          <a:p>
            <a:r>
              <a:rPr lang="nb-NO" sz="2000" dirty="0"/>
              <a:t>Ved betaling online med kort, kan du betale alle fakturaene i en transaksjon. Huk av for de fakturaene du skal betale og klikk «Betal og Bekreft»</a:t>
            </a:r>
          </a:p>
          <a:p>
            <a:endParaRPr lang="nb-NO" sz="2000" dirty="0"/>
          </a:p>
          <a:p>
            <a:r>
              <a:rPr lang="nb-NO" sz="2000" dirty="0"/>
              <a:t>Da får du beskjed om å taste inn kortnummer, utløpsdato og sikkerhetskode-CVS og klikk Betal. Går transaksjonen igjennom forsvinner kravet til betalingen, og i betalingshistorikken dukker fakturaene opp som betalt</a:t>
            </a:r>
          </a:p>
          <a:p>
            <a:endParaRPr lang="nb-NO" sz="2000" dirty="0"/>
          </a:p>
          <a:p>
            <a:r>
              <a:rPr lang="nb-NO" sz="2000" dirty="0"/>
              <a:t>Når transaksjonen er gjennomført får du opp et kvitteringsskjermbilde</a:t>
            </a:r>
          </a:p>
        </p:txBody>
      </p:sp>
    </p:spTree>
    <p:extLst>
      <p:ext uri="{BB962C8B-B14F-4D97-AF65-F5344CB8AC3E}">
        <p14:creationId xmlns:p14="http://schemas.microsoft.com/office/powerpoint/2010/main" val="120711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0D03B4D-0A1E-474D-87C5-821DF999E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149290"/>
            <a:ext cx="10879494" cy="6119715"/>
          </a:xfrm>
          <a:prstGeom prst="rect">
            <a:avLst/>
          </a:prstGeom>
        </p:spPr>
      </p:pic>
    </p:spTree>
    <p:extLst>
      <p:ext uri="{BB962C8B-B14F-4D97-AF65-F5344CB8AC3E}">
        <p14:creationId xmlns:p14="http://schemas.microsoft.com/office/powerpoint/2010/main" val="315831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9B5B0E0-FE55-4658-A2BB-B9810536E890}"/>
              </a:ext>
            </a:extLst>
          </p:cNvPr>
          <p:cNvSpPr txBox="1"/>
          <p:nvPr/>
        </p:nvSpPr>
        <p:spPr>
          <a:xfrm>
            <a:off x="279918" y="307910"/>
            <a:ext cx="10758196" cy="5139869"/>
          </a:xfrm>
          <a:prstGeom prst="rect">
            <a:avLst/>
          </a:prstGeom>
          <a:noFill/>
        </p:spPr>
        <p:txBody>
          <a:bodyPr wrap="square" rtlCol="0">
            <a:spAutoFit/>
          </a:bodyPr>
          <a:lstStyle/>
          <a:p>
            <a:endParaRPr lang="nb-NO" sz="3200" dirty="0"/>
          </a:p>
          <a:p>
            <a:r>
              <a:rPr lang="nb-NO" sz="3200" dirty="0"/>
              <a:t>Spørsmål</a:t>
            </a:r>
          </a:p>
          <a:p>
            <a:endParaRPr lang="nb-NO" sz="3200" dirty="0"/>
          </a:p>
          <a:p>
            <a:pPr marL="285750" indent="-285750">
              <a:buFont typeface="Arial" panose="020B0604020202020204" pitchFamily="34" charset="0"/>
              <a:buChar char="•"/>
            </a:pPr>
            <a:r>
              <a:rPr lang="nb-NO" sz="3200" dirty="0"/>
              <a:t>Spørsmål vedr. min idrett kan rettes til daglig leder enten på epost </a:t>
            </a:r>
            <a:r>
              <a:rPr lang="nb-NO" sz="3200" dirty="0">
                <a:hlinkClick r:id="rId2"/>
              </a:rPr>
              <a:t>daglig.leder@orkanger-if.no</a:t>
            </a:r>
            <a:r>
              <a:rPr lang="nb-NO" sz="3200" dirty="0"/>
              <a:t> eller </a:t>
            </a:r>
            <a:r>
              <a:rPr lang="nb-NO" sz="3200" dirty="0" err="1"/>
              <a:t>tlf</a:t>
            </a:r>
            <a:r>
              <a:rPr lang="nb-NO" sz="3200" dirty="0"/>
              <a:t> 97 50 93 54</a:t>
            </a:r>
          </a:p>
          <a:p>
            <a:pPr marL="285750" indent="-285750">
              <a:buFont typeface="Arial" panose="020B0604020202020204" pitchFamily="34" charset="0"/>
              <a:buChar char="•"/>
            </a:pPr>
            <a:endParaRPr lang="nb-NO" sz="3200" dirty="0"/>
          </a:p>
          <a:p>
            <a:pPr marL="285750" indent="-285750">
              <a:buFont typeface="Arial" panose="020B0604020202020204" pitchFamily="34" charset="0"/>
              <a:buChar char="•"/>
            </a:pPr>
            <a:r>
              <a:rPr lang="nb-NO" sz="3200" dirty="0"/>
              <a:t>For mer informasjon besøk; </a:t>
            </a:r>
            <a:r>
              <a:rPr lang="nb-NO" sz="3200" dirty="0">
                <a:hlinkClick r:id="rId3"/>
              </a:rPr>
              <a:t>https://itinfo.nif.no/Min_idrett_brukerveiledning</a:t>
            </a:r>
            <a:endParaRPr lang="nb-NO" sz="3200"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250657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354BFFB1-C9F2-4D0C-A08C-E96D9A9640CB}"/>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
        <p:nvSpPr>
          <p:cNvPr id="8" name="TekstSylinder 7">
            <a:extLst>
              <a:ext uri="{FF2B5EF4-FFF2-40B4-BE49-F238E27FC236}">
                <a16:creationId xmlns:a16="http://schemas.microsoft.com/office/drawing/2014/main" id="{3D12EAEC-A776-4ED2-B665-AAE6EFB3369E}"/>
              </a:ext>
            </a:extLst>
          </p:cNvPr>
          <p:cNvSpPr txBox="1"/>
          <p:nvPr/>
        </p:nvSpPr>
        <p:spPr>
          <a:xfrm>
            <a:off x="4108896" y="557609"/>
            <a:ext cx="5446165" cy="584775"/>
          </a:xfrm>
          <a:prstGeom prst="rect">
            <a:avLst/>
          </a:prstGeom>
          <a:noFill/>
        </p:spPr>
        <p:txBody>
          <a:bodyPr wrap="square" rtlCol="0">
            <a:spAutoFit/>
          </a:bodyPr>
          <a:lstStyle/>
          <a:p>
            <a:r>
              <a:rPr lang="nb-NO" sz="3200" dirty="0"/>
              <a:t>Punkt 1: Gå til minidrett.nif.no</a:t>
            </a:r>
          </a:p>
        </p:txBody>
      </p:sp>
    </p:spTree>
    <p:extLst>
      <p:ext uri="{BB962C8B-B14F-4D97-AF65-F5344CB8AC3E}">
        <p14:creationId xmlns:p14="http://schemas.microsoft.com/office/powerpoint/2010/main" val="101184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AEFB5F4-422B-4CF2-A02C-9F0EFE706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17" y="933155"/>
            <a:ext cx="11145091" cy="5859530"/>
          </a:xfrm>
          <a:prstGeom prst="rect">
            <a:avLst/>
          </a:prstGeom>
        </p:spPr>
      </p:pic>
      <p:sp>
        <p:nvSpPr>
          <p:cNvPr id="8" name="TekstSylinder 7">
            <a:extLst>
              <a:ext uri="{FF2B5EF4-FFF2-40B4-BE49-F238E27FC236}">
                <a16:creationId xmlns:a16="http://schemas.microsoft.com/office/drawing/2014/main" id="{538BBC1C-19DA-4B2B-A32F-08374D5A59EB}"/>
              </a:ext>
            </a:extLst>
          </p:cNvPr>
          <p:cNvSpPr txBox="1"/>
          <p:nvPr/>
        </p:nvSpPr>
        <p:spPr>
          <a:xfrm>
            <a:off x="677197" y="250043"/>
            <a:ext cx="9876153" cy="646331"/>
          </a:xfrm>
          <a:prstGeom prst="rect">
            <a:avLst/>
          </a:prstGeom>
          <a:noFill/>
        </p:spPr>
        <p:txBody>
          <a:bodyPr wrap="square" rtlCol="0">
            <a:spAutoFit/>
          </a:bodyPr>
          <a:lstStyle/>
          <a:p>
            <a:pPr algn="ctr"/>
            <a:r>
              <a:rPr lang="nb-NO" sz="3600" dirty="0"/>
              <a:t>Punkt 2: Trykk på </a:t>
            </a:r>
            <a:r>
              <a:rPr lang="nb-NO" sz="3600" dirty="0">
                <a:solidFill>
                  <a:srgbClr val="FF0000"/>
                </a:solidFill>
              </a:rPr>
              <a:t>ny </a:t>
            </a:r>
            <a:r>
              <a:rPr lang="nb-NO" sz="3600" dirty="0"/>
              <a:t>bruker</a:t>
            </a:r>
          </a:p>
        </p:txBody>
      </p:sp>
    </p:spTree>
    <p:extLst>
      <p:ext uri="{BB962C8B-B14F-4D97-AF65-F5344CB8AC3E}">
        <p14:creationId xmlns:p14="http://schemas.microsoft.com/office/powerpoint/2010/main" val="75622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3ACCB59-0E74-4EF5-A3CF-75DD101A08B4}"/>
              </a:ext>
            </a:extLst>
          </p:cNvPr>
          <p:cNvPicPr>
            <a:picLocks noChangeAspect="1"/>
          </p:cNvPicPr>
          <p:nvPr/>
        </p:nvPicPr>
        <p:blipFill>
          <a:blip r:embed="rId2"/>
          <a:stretch>
            <a:fillRect/>
          </a:stretch>
        </p:blipFill>
        <p:spPr>
          <a:xfrm>
            <a:off x="1063689" y="738867"/>
            <a:ext cx="10646229" cy="5988504"/>
          </a:xfrm>
          <a:prstGeom prst="rect">
            <a:avLst/>
          </a:prstGeom>
        </p:spPr>
      </p:pic>
      <p:sp>
        <p:nvSpPr>
          <p:cNvPr id="3" name="TekstSylinder 2">
            <a:extLst>
              <a:ext uri="{FF2B5EF4-FFF2-40B4-BE49-F238E27FC236}">
                <a16:creationId xmlns:a16="http://schemas.microsoft.com/office/drawing/2014/main" id="{2784136A-C7DE-468B-8CBD-9954E4950E9F}"/>
              </a:ext>
            </a:extLst>
          </p:cNvPr>
          <p:cNvSpPr txBox="1"/>
          <p:nvPr/>
        </p:nvSpPr>
        <p:spPr>
          <a:xfrm>
            <a:off x="377505" y="192947"/>
            <a:ext cx="11467750" cy="369332"/>
          </a:xfrm>
          <a:prstGeom prst="rect">
            <a:avLst/>
          </a:prstGeom>
          <a:noFill/>
        </p:spPr>
        <p:txBody>
          <a:bodyPr wrap="square" rtlCol="0">
            <a:spAutoFit/>
          </a:bodyPr>
          <a:lstStyle/>
          <a:p>
            <a:r>
              <a:rPr lang="nb-NO" dirty="0"/>
              <a:t>Punkt 3: Tast inn din personalia og du vil så få en epost om å bekrefte brukeren din</a:t>
            </a:r>
          </a:p>
        </p:txBody>
      </p:sp>
    </p:spTree>
    <p:extLst>
      <p:ext uri="{BB962C8B-B14F-4D97-AF65-F5344CB8AC3E}">
        <p14:creationId xmlns:p14="http://schemas.microsoft.com/office/powerpoint/2010/main" val="210887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A19F3208-A3A6-4C00-9AFC-28829D9E7193}"/>
              </a:ext>
            </a:extLst>
          </p:cNvPr>
          <p:cNvSpPr txBox="1"/>
          <p:nvPr/>
        </p:nvSpPr>
        <p:spPr>
          <a:xfrm>
            <a:off x="709127" y="242596"/>
            <a:ext cx="10496938" cy="369332"/>
          </a:xfrm>
          <a:prstGeom prst="rect">
            <a:avLst/>
          </a:prstGeom>
          <a:noFill/>
        </p:spPr>
        <p:txBody>
          <a:bodyPr wrap="square" rtlCol="0">
            <a:spAutoFit/>
          </a:bodyPr>
          <a:lstStyle/>
          <a:p>
            <a:r>
              <a:rPr lang="nb-NO" dirty="0"/>
              <a:t>Punkt 5: Trykk på logg inn, markert i rødt og logg deg inn med brukernavn og passord. </a:t>
            </a:r>
          </a:p>
        </p:txBody>
      </p:sp>
      <p:pic>
        <p:nvPicPr>
          <p:cNvPr id="5" name="Bilde 4">
            <a:extLst>
              <a:ext uri="{FF2B5EF4-FFF2-40B4-BE49-F238E27FC236}">
                <a16:creationId xmlns:a16="http://schemas.microsoft.com/office/drawing/2014/main" id="{5A912962-4656-49B2-B51D-43B37492C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205398"/>
            <a:ext cx="10049069" cy="5652602"/>
          </a:xfrm>
          <a:prstGeom prst="rect">
            <a:avLst/>
          </a:prstGeom>
        </p:spPr>
      </p:pic>
    </p:spTree>
    <p:extLst>
      <p:ext uri="{BB962C8B-B14F-4D97-AF65-F5344CB8AC3E}">
        <p14:creationId xmlns:p14="http://schemas.microsoft.com/office/powerpoint/2010/main" val="61871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BE73456-370D-4DB5-8DC1-92BFAC4B4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59" y="775024"/>
            <a:ext cx="10814180" cy="6082976"/>
          </a:xfrm>
          <a:prstGeom prst="rect">
            <a:avLst/>
          </a:prstGeom>
        </p:spPr>
      </p:pic>
      <p:sp>
        <p:nvSpPr>
          <p:cNvPr id="5" name="TekstSylinder 4">
            <a:extLst>
              <a:ext uri="{FF2B5EF4-FFF2-40B4-BE49-F238E27FC236}">
                <a16:creationId xmlns:a16="http://schemas.microsoft.com/office/drawing/2014/main" id="{823B8297-13D5-48A6-910A-140A0323A552}"/>
              </a:ext>
            </a:extLst>
          </p:cNvPr>
          <p:cNvSpPr txBox="1"/>
          <p:nvPr/>
        </p:nvSpPr>
        <p:spPr>
          <a:xfrm>
            <a:off x="478172" y="226503"/>
            <a:ext cx="10091956" cy="369332"/>
          </a:xfrm>
          <a:prstGeom prst="rect">
            <a:avLst/>
          </a:prstGeom>
          <a:noFill/>
        </p:spPr>
        <p:txBody>
          <a:bodyPr wrap="square" rtlCol="0">
            <a:spAutoFit/>
          </a:bodyPr>
          <a:lstStyle/>
          <a:p>
            <a:r>
              <a:rPr lang="nb-NO" dirty="0"/>
              <a:t>Ved glemt brukernavn eller passord trykk på glemt brukernavn/passord</a:t>
            </a:r>
          </a:p>
        </p:txBody>
      </p:sp>
    </p:spTree>
    <p:extLst>
      <p:ext uri="{BB962C8B-B14F-4D97-AF65-F5344CB8AC3E}">
        <p14:creationId xmlns:p14="http://schemas.microsoft.com/office/powerpoint/2010/main" val="97572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5227E66-78F0-4574-ADBB-FB32F5CE0CCE}"/>
              </a:ext>
            </a:extLst>
          </p:cNvPr>
          <p:cNvPicPr>
            <a:picLocks noChangeAspect="1"/>
          </p:cNvPicPr>
          <p:nvPr/>
        </p:nvPicPr>
        <p:blipFill>
          <a:blip r:embed="rId2"/>
          <a:stretch>
            <a:fillRect/>
          </a:stretch>
        </p:blipFill>
        <p:spPr>
          <a:xfrm>
            <a:off x="906011" y="1346433"/>
            <a:ext cx="9798341" cy="5511567"/>
          </a:xfrm>
          <a:prstGeom prst="rect">
            <a:avLst/>
          </a:prstGeom>
        </p:spPr>
      </p:pic>
      <p:sp>
        <p:nvSpPr>
          <p:cNvPr id="5" name="TekstSylinder 4">
            <a:extLst>
              <a:ext uri="{FF2B5EF4-FFF2-40B4-BE49-F238E27FC236}">
                <a16:creationId xmlns:a16="http://schemas.microsoft.com/office/drawing/2014/main" id="{22C617E6-7BC8-4DFA-AD65-05C5AB2F2A73}"/>
              </a:ext>
            </a:extLst>
          </p:cNvPr>
          <p:cNvSpPr txBox="1"/>
          <p:nvPr/>
        </p:nvSpPr>
        <p:spPr>
          <a:xfrm>
            <a:off x="545284" y="226503"/>
            <a:ext cx="9798341" cy="369332"/>
          </a:xfrm>
          <a:prstGeom prst="rect">
            <a:avLst/>
          </a:prstGeom>
          <a:noFill/>
        </p:spPr>
        <p:txBody>
          <a:bodyPr wrap="square" rtlCol="0">
            <a:spAutoFit/>
          </a:bodyPr>
          <a:lstStyle/>
          <a:p>
            <a:r>
              <a:rPr lang="nb-NO" dirty="0"/>
              <a:t>Få tilsendt engangskode enten på </a:t>
            </a:r>
            <a:r>
              <a:rPr lang="nb-NO" dirty="0" err="1"/>
              <a:t>sms</a:t>
            </a:r>
            <a:r>
              <a:rPr lang="nb-NO" dirty="0"/>
              <a:t> eller epost, fyll inn</a:t>
            </a:r>
          </a:p>
        </p:txBody>
      </p:sp>
    </p:spTree>
    <p:extLst>
      <p:ext uri="{BB962C8B-B14F-4D97-AF65-F5344CB8AC3E}">
        <p14:creationId xmlns:p14="http://schemas.microsoft.com/office/powerpoint/2010/main" val="102512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ADBFC7E-A86A-4A05-B075-FA1EFBB335F0}"/>
              </a:ext>
            </a:extLst>
          </p:cNvPr>
          <p:cNvPicPr>
            <a:picLocks noChangeAspect="1"/>
          </p:cNvPicPr>
          <p:nvPr/>
        </p:nvPicPr>
        <p:blipFill>
          <a:blip r:embed="rId2"/>
          <a:stretch>
            <a:fillRect/>
          </a:stretch>
        </p:blipFill>
        <p:spPr>
          <a:xfrm>
            <a:off x="1464906" y="1385012"/>
            <a:ext cx="9563878" cy="5379681"/>
          </a:xfrm>
          <a:prstGeom prst="rect">
            <a:avLst/>
          </a:prstGeom>
        </p:spPr>
      </p:pic>
      <p:sp>
        <p:nvSpPr>
          <p:cNvPr id="3" name="TekstSylinder 2">
            <a:extLst>
              <a:ext uri="{FF2B5EF4-FFF2-40B4-BE49-F238E27FC236}">
                <a16:creationId xmlns:a16="http://schemas.microsoft.com/office/drawing/2014/main" id="{40F20B1C-BD77-4969-8462-D44035F1A96F}"/>
              </a:ext>
            </a:extLst>
          </p:cNvPr>
          <p:cNvSpPr txBox="1"/>
          <p:nvPr/>
        </p:nvSpPr>
        <p:spPr>
          <a:xfrm>
            <a:off x="755780" y="298580"/>
            <a:ext cx="10254342" cy="923330"/>
          </a:xfrm>
          <a:prstGeom prst="rect">
            <a:avLst/>
          </a:prstGeom>
          <a:noFill/>
        </p:spPr>
        <p:txBody>
          <a:bodyPr wrap="square" rtlCol="0">
            <a:spAutoFit/>
          </a:bodyPr>
          <a:lstStyle/>
          <a:p>
            <a:r>
              <a:rPr lang="nb-NO" dirty="0"/>
              <a:t>Tast inn engangskode i dialogboksen. Etter å ha tastet inn engangskoden får du opp et brukernavn i dialogboksen. NB! Dette brukernavnet kan du endre senere når du logger inn! Noter deg hva brukernavnet er for det trenger du igjen etter at du har satt passord!</a:t>
            </a:r>
          </a:p>
        </p:txBody>
      </p:sp>
    </p:spTree>
    <p:extLst>
      <p:ext uri="{BB962C8B-B14F-4D97-AF65-F5344CB8AC3E}">
        <p14:creationId xmlns:p14="http://schemas.microsoft.com/office/powerpoint/2010/main" val="224989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784A198-8605-4BA3-B9C4-D6DA2BD10096}"/>
              </a:ext>
            </a:extLst>
          </p:cNvPr>
          <p:cNvPicPr>
            <a:picLocks noChangeAspect="1"/>
          </p:cNvPicPr>
          <p:nvPr/>
        </p:nvPicPr>
        <p:blipFill>
          <a:blip r:embed="rId2"/>
          <a:stretch>
            <a:fillRect/>
          </a:stretch>
        </p:blipFill>
        <p:spPr>
          <a:xfrm>
            <a:off x="457200" y="1670762"/>
            <a:ext cx="10552922" cy="5075270"/>
          </a:xfrm>
          <a:prstGeom prst="rect">
            <a:avLst/>
          </a:prstGeom>
        </p:spPr>
      </p:pic>
      <p:sp>
        <p:nvSpPr>
          <p:cNvPr id="3" name="TekstSylinder 2">
            <a:extLst>
              <a:ext uri="{FF2B5EF4-FFF2-40B4-BE49-F238E27FC236}">
                <a16:creationId xmlns:a16="http://schemas.microsoft.com/office/drawing/2014/main" id="{F5A1FAE8-C6D5-40F4-B2A9-9543A71B8142}"/>
              </a:ext>
            </a:extLst>
          </p:cNvPr>
          <p:cNvSpPr txBox="1"/>
          <p:nvPr/>
        </p:nvSpPr>
        <p:spPr>
          <a:xfrm>
            <a:off x="391886" y="270588"/>
            <a:ext cx="11402008" cy="646331"/>
          </a:xfrm>
          <a:prstGeom prst="rect">
            <a:avLst/>
          </a:prstGeom>
          <a:noFill/>
        </p:spPr>
        <p:txBody>
          <a:bodyPr wrap="square" rtlCol="0">
            <a:spAutoFit/>
          </a:bodyPr>
          <a:lstStyle/>
          <a:p>
            <a:r>
              <a:rPr lang="nb-NO" dirty="0"/>
              <a:t>Du er nå inne på din profil og her har du mulighet til å legge til flere opplysninger om deg selv.  Du kan også se din «Idretts-CV» , ved å trykke på PDF filen nederst på bildet</a:t>
            </a:r>
          </a:p>
        </p:txBody>
      </p:sp>
    </p:spTree>
    <p:extLst>
      <p:ext uri="{BB962C8B-B14F-4D97-AF65-F5344CB8AC3E}">
        <p14:creationId xmlns:p14="http://schemas.microsoft.com/office/powerpoint/2010/main" val="9543516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TotalTime>
  <Words>794</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Brukermanual Min Idrett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Brukermanual MIN IDrett</dc:title>
  <dc:creator>Orkanger IF</dc:creator>
  <cp:lastModifiedBy>Orkanger IF</cp:lastModifiedBy>
  <cp:revision>15</cp:revision>
  <dcterms:created xsi:type="dcterms:W3CDTF">2017-12-01T13:24:46Z</dcterms:created>
  <dcterms:modified xsi:type="dcterms:W3CDTF">2017-12-04T15:03:51Z</dcterms:modified>
</cp:coreProperties>
</file>